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eg"/>
  <Override PartName="/ppt/media/image19.jpg" ContentType="image/jpeg"/>
  <Override PartName="/ppt/media/image2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4" r:id="rId16"/>
    <p:sldId id="270" r:id="rId17"/>
    <p:sldId id="278" r:id="rId18"/>
    <p:sldId id="280" r:id="rId19"/>
    <p:sldId id="281" r:id="rId20"/>
    <p:sldId id="282" r:id="rId21"/>
    <p:sldId id="283" r:id="rId22"/>
    <p:sldId id="284" r:id="rId23"/>
    <p:sldId id="287" r:id="rId24"/>
    <p:sldId id="289" r:id="rId25"/>
    <p:sldId id="290" r:id="rId26"/>
    <p:sldId id="291" r:id="rId27"/>
    <p:sldId id="292" r:id="rId28"/>
    <p:sldId id="29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7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30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84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24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36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0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70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121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1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67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68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F3119-E9B2-4FE9-8495-AB216A79E765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7858B-BE5E-4307-9206-D04383517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9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4318" y="2026683"/>
            <a:ext cx="9461241" cy="1013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вокруг нас</a:t>
            </a:r>
            <a:endParaRPr lang="ru-RU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6367" y="3105835"/>
            <a:ext cx="1020769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 опыта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конструирования открытых задач по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химии)</a:t>
            </a:r>
            <a:endParaRPr lang="ru-RU" sz="2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62873" y="5318449"/>
            <a:ext cx="7931020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Кузьмина Т.В., учитель химии МОУ «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Киверичская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СОШ», </a:t>
            </a:r>
            <a:r>
              <a:rPr lang="ru-RU" sz="24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Рамешковский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м/о</a:t>
            </a:r>
          </a:p>
        </p:txBody>
      </p:sp>
    </p:spTree>
    <p:extLst>
      <p:ext uri="{BB962C8B-B14F-4D97-AF65-F5344CB8AC3E}">
        <p14:creationId xmlns:p14="http://schemas.microsoft.com/office/powerpoint/2010/main" val="39025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3" y="335902"/>
            <a:ext cx="5035250" cy="33590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05061" y="186612"/>
            <a:ext cx="643812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1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Грифы - помощники</a:t>
            </a: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США работники газопроводов для выявления утечки природного газа из труб используют обоняние грифов-индеек. С этой целью в газ добавляют вещество с запахом тухлого мяса. Грифы, питающиеся падалью, начинают кружить над местом утечки. Обходчику легко заметить крупных птиц (размах крыльев до двух метров) и найти соответствующее место.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" t="2069" r="13729" b="2760"/>
          <a:stretch/>
        </p:blipFill>
        <p:spPr>
          <a:xfrm>
            <a:off x="1734207" y="3764728"/>
            <a:ext cx="1907627" cy="296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004"/>
            <a:ext cx="12192001" cy="6731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Бесконечная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нить газопровода пересекает огромные пространства. Время от времени в трубе образуются микротрещины. Их важно быстро обнаружить. Строить дорогостоящие </a:t>
            </a:r>
            <a:r>
              <a:rPr lang="ru-RU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обнаружительные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системы со многими тысячами датчиков?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А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сделать так, чтобы природа сама подсказывала место утечки газа? Например, птицы слетались бы к аварийному месту, тем самым указывая его обслуживающему персоналу. Но природный газ не имеет запаха и птиц не привлекает.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Как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быть?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8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985796" cy="29857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85797" y="223935"/>
            <a:ext cx="905069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2</a:t>
            </a:r>
          </a:p>
          <a:p>
            <a:pPr lvl="0"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надут теннисный мяч?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Теннисные мячи не надувают, а вводят в них специальные вещества – 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вздуватели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Вздуватели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это вещества, которые при нагревании разлагаются с образованием газообразных продуктов. В теннисные мячи (заготовки которых в виде двух полусфер изготовлены предварительно и смазаны клеем) кладут таблетки, содержащие смесь нитрита натрия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NaNO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ru-RU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Склеенные половинки мяча помещают в форму для вулканизации и нагревают. Происходит химическая реакция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NaNO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NH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 =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+ 2H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+N</a:t>
            </a:r>
            <a:r>
              <a:rPr lang="en-US" sz="28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↑</a:t>
            </a:r>
            <a:endParaRPr lang="ru-RU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Выделившийся азот создаёт в мяче повышенное давление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4138" r="7292" b="3219"/>
          <a:stretch/>
        </p:blipFill>
        <p:spPr>
          <a:xfrm>
            <a:off x="325742" y="2985797"/>
            <a:ext cx="2334314" cy="34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7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69015" y="561459"/>
            <a:ext cx="184980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Задача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 </a:t>
            </a:r>
          </a:p>
          <a:p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3910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5615" y="489859"/>
            <a:ext cx="79989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Текст 3</a:t>
            </a:r>
          </a:p>
          <a:p>
            <a:pPr lvl="0" algn="ctr">
              <a:spcAft>
                <a:spcPts val="0"/>
              </a:spcAft>
            </a:pP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Возникновение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кислотных дождей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«…Возникновение кислотных дождей связано с работой предприятий металлургии и угольной теплоэнергетики. При сжигании угля с дымом в атмосферу поступают соединения серы. Они вступают в реакцию с водяным паром, что приводит к образованию серной кислоты. …» 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1" y="284906"/>
            <a:ext cx="2688397" cy="3419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1379" r="3921" b="5287"/>
          <a:stretch/>
        </p:blipFill>
        <p:spPr>
          <a:xfrm>
            <a:off x="1279374" y="3957146"/>
            <a:ext cx="1893570" cy="263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69015" y="561459"/>
            <a:ext cx="1849802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Задача 3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9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5153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23935"/>
            <a:ext cx="11812554" cy="4169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7120" algn="just">
              <a:spcAft>
                <a:spcPts val="0"/>
              </a:spcAft>
            </a:pPr>
            <a:endParaRPr lang="ru-RU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7120" algn="just">
              <a:spcAft>
                <a:spcPts val="0"/>
              </a:spcAft>
            </a:pPr>
            <a:endParaRPr lang="ru-RU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7120" algn="ctr"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Ситуационные задачи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 algn="just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Ситуационные задачи являются важнейшим методическим ресурсом для обучения школьников решению жизненных задач (проблем) с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помощью предметных знаний. 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Этот тип задач имеет «родословную» от методов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кейс-технологий.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31131" y="1344383"/>
            <a:ext cx="764030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/>
              <a:t>  </a:t>
            </a:r>
            <a:r>
              <a:rPr lang="ru-RU" sz="3200" b="1" dirty="0"/>
              <a:t> </a:t>
            </a:r>
            <a:r>
              <a:rPr lang="en-US" sz="3200" b="1" dirty="0"/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купить?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Фермерам для выращивания капусты необходимо приобрести азотные удобрения.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Торговые организации предложили им жидкий аммиак, мочевину, а так же натриевую и аммиачную селитры.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непростое финансовое  положение, посоветуйте, какое удобрение  выгоднее купить труженикам полей?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0" y="167951"/>
            <a:ext cx="3816612" cy="1940767"/>
          </a:xfrm>
          <a:prstGeom prst="rect">
            <a:avLst/>
          </a:prstGeom>
        </p:spPr>
      </p:pic>
      <p:pic>
        <p:nvPicPr>
          <p:cNvPr id="6" name="Рисунок 5" descr="C:\Documents and Settings\Vfvf\Рабочий стол\02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842" y="2336567"/>
            <a:ext cx="1586510" cy="240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Vfvf\Рабочий стол\NH311.jpg"/>
          <p:cNvPicPr/>
          <p:nvPr/>
        </p:nvPicPr>
        <p:blipFill>
          <a:blip r:embed="rId4"/>
          <a:srcRect l="33871" t="8889" r="18757"/>
          <a:stretch>
            <a:fillRect/>
          </a:stretch>
        </p:blipFill>
        <p:spPr bwMode="auto">
          <a:xfrm>
            <a:off x="2146041" y="2337878"/>
            <a:ext cx="1655712" cy="240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Vfvf\Рабочий стол\1005086.jpeg"/>
          <p:cNvPicPr/>
          <p:nvPr/>
        </p:nvPicPr>
        <p:blipFill>
          <a:blip r:embed="rId5"/>
          <a:srcRect l="19353" t="1193" r="31105" b="9069"/>
          <a:stretch>
            <a:fillRect/>
          </a:stretch>
        </p:blipFill>
        <p:spPr bwMode="auto">
          <a:xfrm>
            <a:off x="344842" y="4195441"/>
            <a:ext cx="1600587" cy="2411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Vfvf\Рабочий стол\1003338366.jpg"/>
          <p:cNvPicPr/>
          <p:nvPr/>
        </p:nvPicPr>
        <p:blipFill>
          <a:blip r:embed="rId6"/>
          <a:srcRect l="3871" t="7771" r="11351"/>
          <a:stretch>
            <a:fillRect/>
          </a:stretch>
        </p:blipFill>
        <p:spPr bwMode="auto">
          <a:xfrm>
            <a:off x="2146041" y="4129882"/>
            <a:ext cx="1655712" cy="247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27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5" y="1576552"/>
            <a:ext cx="2213832" cy="1545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8" y="3633952"/>
            <a:ext cx="2252352" cy="157249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6361" y="236483"/>
            <a:ext cx="9506606" cy="648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Черника </a:t>
            </a:r>
            <a:r>
              <a:rPr lang="ru-RU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или морковь</a:t>
            </a:r>
            <a:r>
              <a:rPr lang="ru-RU" sz="3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Витамин А (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ретинол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улучшает состояние кожи и слизистых оболочек глаз, повышает иммунитет, а главное – обеспечивает остроту зрения в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сумерках. Он содержится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многих продуктах животного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происхождения, в чернике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синтезироваться в печени человека из провитамина А – каротина, источником которого являются морковь, томаты и облепиха. Суточная потребность организма в витамине А – 2 мг, это 6 мг каротина. (Морковь содержит в среднем 0,005 % каротина).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Тани Ивановой проблемы со зрением и ей ежедневно необходим витамин А. Но Таня не любит морковь, зато с удовольствием ест чернику.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нужно Тане съедать в день черники, чтобы удовлетворить суточную потребность организма в витамине А, если содержание витамина А в чернике 3·10</a:t>
            </a:r>
            <a:r>
              <a:rPr lang="ru-RU" sz="2400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 (0,00003%)?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Реально ли это?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вы посоветуете Тане?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855" y="472967"/>
            <a:ext cx="10815145" cy="631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Проектные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7415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Проектная задача - задача, в которой через систему или набор заданий целенаправленно стимулируется система действий ребёнка, направленных на получение ещё никогда не существовавшего в практике ребёнка результата (продукта).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Принципиально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носит групповой характер. </a:t>
            </a:r>
            <a:endParaRPr lang="ru-RU" sz="3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проектной задачи учитель предлагает детям все необходимые средства и материалы в виде набора заданий и требуемых для их выполнения данных.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7110" y="2771737"/>
            <a:ext cx="6326155" cy="3718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“Знание только тогда знание, когда приобретено</a:t>
            </a:r>
            <a:b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усилиями своей мысли, а не памятью…”.</a:t>
            </a:r>
            <a:b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Л.Н. Толстой</a:t>
            </a:r>
            <a:endParaRPr lang="ru-RU" sz="4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5" y="765110"/>
            <a:ext cx="4127354" cy="497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5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927" y="1434662"/>
            <a:ext cx="7449207" cy="496613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48550" y="690320"/>
            <a:ext cx="28012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«Вода? Вода!»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6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8015" y="141890"/>
            <a:ext cx="11761075" cy="6975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проектной задачи:</a:t>
            </a:r>
            <a:endParaRPr lang="ru-RU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конкретно-практической, проблемной ситуации.</a:t>
            </a:r>
            <a:endParaRPr lang="ru-RU" sz="2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«Вода – удивительное и уникальное вещество планеты и составная часть всех живых организмов. Без неё невозможна жизнь. Вода – единственное вещество, которое на нашей планете находится во всех трёх агрегатных состояниях».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 </a:t>
            </a:r>
            <a:r>
              <a:rPr lang="ru-RU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задачи.</a:t>
            </a:r>
            <a:endParaRPr lang="ru-RU" sz="2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 связи с этим вам необходимо подготовить материал, в котором будут представлены объяснения всех свойств воды.</a:t>
            </a: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ужно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выполнить задания и составить рекламный буклет или презентацию. Вы можете использовать иллюстрации, дополнять текст своими сведениями, пользоваться дополнительной литературой»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</a:t>
            </a:r>
            <a:r>
              <a:rPr lang="ru-RU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 для решения задачи.</a:t>
            </a:r>
            <a:endParaRPr lang="ru-RU" sz="2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Строение молекулы воды.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Ассоциаты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Физические свойства воды.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Химические свойства воды.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«живая» и «мёртвая».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Целебные свойства воды.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…………………………..</a:t>
            </a:r>
            <a:endParaRPr lang="ru-RU" sz="2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2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2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Представление результатов выполненных заданий в общем контексте решения всей задачи.</a:t>
            </a:r>
            <a:endParaRPr lang="ru-RU" sz="22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2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373" y="252248"/>
            <a:ext cx="11430000" cy="588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IV. 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Опыты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эксперименты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эксперимент – это методы исследования в управляемых условиях. Они помогают лучше понять явления, происходящие в природе, выяснить причинно-следственную связь этих явлений, развивают наблюдательность и мышление учащихся. Дают возможность познакомить детей с законами природы в доступной форме. Использование опытов и экспериментов является эффективным средством формирования естественно-научной грамотности.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Кроме реальных опытов и экспериментов можно использовать задания с их описанием.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7" y="2210512"/>
            <a:ext cx="2435771" cy="24357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35469" y="189186"/>
            <a:ext cx="9094078" cy="6337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Запахи на юге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чистого воздуха нет запаха. Но, когда мы дышим, то ощущается запах свежескошенной травы или протухшей рыбы. Крошечные, невидимые глазом частицы вместе с воздухом попадают к нам в нос. Это позволяет нам воспринимать запахи обонянием.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Прилетев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зимние каникулы в южные края, Сеня удивился, как сильно ощущаются там запахи. Значительно сильнее, чем в сибирском городе Томске, откуда он прилетел на самолёте».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Предложи своё объяснение этого явления и способ проверки своего предположения.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Выдвижение гипотезы и планирование опыта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)»</a:t>
            </a: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Гипотеза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проверки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Контрольный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1434" y="283779"/>
            <a:ext cx="11319641" cy="6547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Моделирование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Моделирование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исследование объектов, процессов или явлений путём построения и изучения моделей для определения или уточнения характеристик оригинала. </a:t>
            </a:r>
            <a:endParaRPr lang="en-US" sz="3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основе моделирования лежит принцип замещения реального предмета, явления, факта другим предметом, изображением, знаком, символом.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 с моделями обучающиеся учатся работать с информацией, извлекать информацию, представленную в разных формах (текст, информационная модель), представлять информацию в виде текста, таблицы, схемы, преобразовывать информацию из одного вида в другой, выбирать наиболее удобный вид. 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06" y="1229710"/>
            <a:ext cx="4177863" cy="417786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549462" y="2475187"/>
            <a:ext cx="5596759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Постройте модель образования водородной связи между молекулами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воды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0261" y="394137"/>
            <a:ext cx="11256579" cy="6882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Дидактические задачи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Игру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можно использовать и как приём, и как организационную форму работы. В зависимости от поставленных целей, используют те или иные виды игр: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упражнение,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игра-эксперимент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соревнование,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ролевая игра,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путешествие,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драматизация и др.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При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правильном руководстве, состоящем в побуждении детей к активной деятельности, в совместной с ребенком игре формируется умение находить путь решения нестандартной задачи, проявлять инициативу, творчество.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89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3" t="3679" r="7905" b="4138"/>
          <a:stretch/>
        </p:blipFill>
        <p:spPr>
          <a:xfrm>
            <a:off x="4477291" y="1608082"/>
            <a:ext cx="2928220" cy="44143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4" t="3678" r="12503" b="12184"/>
          <a:stretch/>
        </p:blipFill>
        <p:spPr>
          <a:xfrm>
            <a:off x="812053" y="520262"/>
            <a:ext cx="2892843" cy="43039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6" t="2529" r="7905" b="6896"/>
          <a:stretch/>
        </p:blipFill>
        <p:spPr>
          <a:xfrm>
            <a:off x="8177906" y="693683"/>
            <a:ext cx="2830591" cy="413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5228" y="3234652"/>
            <a:ext cx="184731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9773" y="2563956"/>
            <a:ext cx="7444217" cy="1031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047830\Documents\My Bluetooth\9_ope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139" y="373224"/>
            <a:ext cx="8920065" cy="5971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16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918" y="0"/>
            <a:ext cx="11625943" cy="697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Открытые задачи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нельзя делать птичьи домики из пластмассы?</a:t>
            </a:r>
            <a:endParaRPr lang="ru-RU" sz="3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2.Преступник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чтобы скрыть следы преступления, сжег окровавленную одежду. Однако судебно-медицинская экспертиза на основании анализа пепла установила наличие крови на одежде. Каким образом?</a:t>
            </a:r>
            <a:endParaRPr lang="ru-RU" sz="3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Реки</a:t>
            </a:r>
            <a:r>
              <a:rPr lang="ru-RU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впадающие в моря пресные. Почему же морская вода всегда остаётся солёной?</a:t>
            </a:r>
            <a:endParaRPr lang="ru-RU" sz="3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Чем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объяснить, что в конце лета на огуречных грядках, когда урожай почти весь собран, встречаются огурчики - «уродцы»? Одни из них похожи на скрюченный перец (хвостики огурчиков тонкие и загибаются), другие — на непривлекательную грушу.</a:t>
            </a:r>
            <a:endParaRPr lang="ru-RU" sz="3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sz="3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Почему </a:t>
            </a:r>
            <a:r>
              <a:rPr lang="ru-RU" sz="3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нельзя сушить обувь из натуральной кожи на батарее отопления?</a:t>
            </a:r>
            <a:endParaRPr lang="ru-RU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919" y="1"/>
            <a:ext cx="11719248" cy="599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3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sz="4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 построить условие учебной задачи, чтобы она была интересна, понятна и принципиально решаема? 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 основных требования:</a:t>
            </a:r>
            <a:endParaRPr lang="ru-RU" sz="4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достаточность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условия,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корректность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вопроса,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наличие</a:t>
            </a:r>
            <a:r>
              <a:rPr lang="ru-RU" sz="4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противоречия.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82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12" y="1"/>
            <a:ext cx="12005388" cy="589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Откуда </a:t>
            </a:r>
            <a:r>
              <a:rPr lang="ru-RU" sz="40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брать идеи</a:t>
            </a:r>
            <a:r>
              <a:rPr lang="ru-RU" sz="4000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факты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ошибочных выводов и поисков в науке, «ляпов» в литературе, искусстве;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факты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неудачных решений;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тексты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</a:t>
            </a: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СМИ, научно-познавательных книг, содержания учебников;</a:t>
            </a:r>
            <a:endParaRPr lang="ru-RU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sz="4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сюжеты </a:t>
            </a:r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книг, сказок и т.д.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6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Downloads\1617135-2067254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92" y="0"/>
            <a:ext cx="546773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9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Downloads\10008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3" y="1"/>
            <a:ext cx="4945224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0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Татьяна\Downloads\402b986b5b85cb554a6a524adb33d0e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93" y="223936"/>
            <a:ext cx="10655559" cy="6634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87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1006</Words>
  <Application>Microsoft Office PowerPoint</Application>
  <PresentationFormat>Широкоэкранный</PresentationFormat>
  <Paragraphs>123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Татьяна</cp:lastModifiedBy>
  <cp:revision>31</cp:revision>
  <dcterms:created xsi:type="dcterms:W3CDTF">2023-03-19T20:22:05Z</dcterms:created>
  <dcterms:modified xsi:type="dcterms:W3CDTF">2023-03-21T17:49:13Z</dcterms:modified>
</cp:coreProperties>
</file>