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3" r:id="rId4"/>
    <p:sldId id="267" r:id="rId5"/>
    <p:sldId id="268" r:id="rId6"/>
    <p:sldId id="275" r:id="rId7"/>
    <p:sldId id="274" r:id="rId8"/>
    <p:sldId id="269" r:id="rId9"/>
    <p:sldId id="270" r:id="rId10"/>
    <p:sldId id="265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8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7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4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7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1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3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2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4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4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saevds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2113" y="4387922"/>
            <a:ext cx="5859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Исаев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педагогических наук,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Почетный работник сферы образования РФ,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химии высшей категории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 Гимназия ТГМУ,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Тверь, Россия </a:t>
            </a:r>
          </a:p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isaevds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927" y="263142"/>
            <a:ext cx="56237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проведению игры</a:t>
            </a:r>
          </a:p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знатоков химии</a:t>
            </a:r>
          </a:p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«что? С чем? Почему?»</a:t>
            </a:r>
          </a:p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олимпиады «химоня», посвященных</a:t>
            </a:r>
          </a:p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охраны здоровья</a:t>
            </a:r>
          </a:p>
          <a:p>
            <a:pPr algn="ctr">
              <a:spcAft>
                <a:spcPts val="800"/>
              </a:spcAft>
            </a:pPr>
            <a:r>
              <a:rPr lang="ru-RU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содружестве независимых государств</a:t>
            </a:r>
            <a:endParaRPr lang="ru-RU" sz="2400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0" y="360544"/>
            <a:ext cx="3266337" cy="3176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299" y="356049"/>
            <a:ext cx="3319960" cy="3495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7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0474" y="513569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игра знатоков химии</a:t>
            </a:r>
          </a:p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</a:t>
            </a: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С чем? Почему</a:t>
            </a: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Рисунок 1" descr="D:\Папки учителей\Исаев Д.С\Тверское отделение Ассоциация учителей и преподавателй химии\ЧТО-С ЧЕМ-ПОЧЕМУ\знаток химии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-568" r="-385" b="-955"/>
          <a:stretch>
            <a:fillRect/>
          </a:stretch>
        </p:blipFill>
        <p:spPr bwMode="auto">
          <a:xfrm>
            <a:off x="9131121" y="93070"/>
            <a:ext cx="2883594" cy="28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2468" y="4407847"/>
            <a:ext cx="54722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проведения Игры: г. Тверь, ул. Склизкова, д.95, МОУ «Средняя общеобразовательная школа №43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:30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10:00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и жеребьевка –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45658"/>
              </p:ext>
            </p:extLst>
          </p:nvPr>
        </p:nvGraphicFramePr>
        <p:xfrm>
          <a:off x="173867" y="3529199"/>
          <a:ext cx="6188710" cy="298704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118015559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3861265299"/>
                    </a:ext>
                  </a:extLst>
                </a:gridCol>
                <a:gridCol w="3004185">
                  <a:extLst>
                    <a:ext uri="{9D8B030D-6E8A-4147-A177-3AD203B41FA5}">
                      <a16:colId xmlns:a16="http://schemas.microsoft.com/office/drawing/2014/main" val="2360737914"/>
                    </a:ext>
                  </a:extLst>
                </a:gridCol>
              </a:tblGrid>
              <a:tr h="857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(без сокращения)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 учреждения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309881"/>
                  </a:ext>
                </a:extLst>
              </a:tr>
              <a:tr h="857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имя, отчество (полностью) учителя(лей)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53770"/>
                  </a:ext>
                </a:extLst>
              </a:tr>
              <a:tr h="857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команды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91304"/>
                  </a:ext>
                </a:extLst>
              </a:tr>
              <a:tr h="857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команды (фамилии и имена учащихся 8-11 классов)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96685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 ученика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276426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09414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59909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51805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70794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570568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46664"/>
                  </a:ext>
                </a:extLst>
              </a:tr>
            </a:tbl>
          </a:graphicData>
        </a:graphic>
      </p:graphicFrame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7" y="174413"/>
            <a:ext cx="1959735" cy="202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375" y="1517826"/>
            <a:ext cx="87726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>
                <a:solidFill>
                  <a:srgbClr val="C00000"/>
                </a:solidFill>
                <a:latin typeface="Garamond" panose="02020404030301010803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ЗАЯВКА-АНКЕТА</a:t>
            </a:r>
            <a:endParaRPr lang="ru-RU" sz="2800" kern="50" dirty="0">
              <a:solidFill>
                <a:srgbClr val="C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УЧАСТИЕ В РЕГ</a:t>
            </a:r>
            <a:r>
              <a:rPr lang="ru-RU" sz="2800" cap="all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иональной игре знатоков химии </a:t>
            </a:r>
            <a:r>
              <a:rPr lang="ru-RU" sz="2800" b="1" cap="all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«что? с чем? почему</a:t>
            </a:r>
            <a:r>
              <a:rPr lang="ru-RU" sz="2800" b="1" cap="all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en-US" sz="2800" b="1" cap="all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all" dirty="0" smtClean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8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9110" y="374137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олимпиада школьников</a:t>
            </a:r>
          </a:p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«химоня»</a:t>
            </a:r>
            <a:endParaRPr lang="ru-RU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5804" y="4762374"/>
            <a:ext cx="5472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проведения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олимпиады: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Тверь, ул. Склизкова, д.95, МОУ «Средняя общеобразовательная школа №43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Олимпиады в 10:00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106" y="1519940"/>
            <a:ext cx="7139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kern="50" dirty="0" smtClean="0">
                <a:solidFill>
                  <a:srgbClr val="C00000"/>
                </a:solidFill>
                <a:latin typeface="Garamond" panose="02020404030301010803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ЗАЯВКА</a:t>
            </a:r>
            <a:endParaRPr lang="ru-RU" sz="3600" kern="50" dirty="0">
              <a:solidFill>
                <a:srgbClr val="C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УЧАСТИЕ В РЕГ</a:t>
            </a:r>
            <a:r>
              <a:rPr lang="ru-RU" sz="3600" cap="all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иональной </a:t>
            </a:r>
            <a:r>
              <a:rPr lang="ru-RU" sz="3600" cap="all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олимпиаде</a:t>
            </a:r>
          </a:p>
          <a:p>
            <a:pPr algn="ctr"/>
            <a:r>
              <a:rPr lang="ru-RU" sz="3600" b="1" cap="all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«химоня»</a:t>
            </a:r>
            <a:r>
              <a:rPr lang="en-US" sz="3600" b="1" cap="all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all" dirty="0" smtClean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6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36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6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Химо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03" y="322315"/>
            <a:ext cx="3003527" cy="315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7" y="174413"/>
            <a:ext cx="1959735" cy="202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135" y="46848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представительства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3 чел.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каждой возрастной группе; всего от образовательного учреждения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не более 9 учащихся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Общее количество мест для участия ограничено.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08" y="2082025"/>
            <a:ext cx="4579155" cy="257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67" y="4004257"/>
            <a:ext cx="4457298" cy="250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1" y="4004256"/>
            <a:ext cx="4728965" cy="266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школа 4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2" y="0"/>
            <a:ext cx="2065156" cy="206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16688" y="90644"/>
            <a:ext cx="609600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</a:p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региональной игры знатоков химии</a:t>
            </a:r>
          </a:p>
          <a:p>
            <a:pPr algn="ctr">
              <a:spcAft>
                <a:spcPts val="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</a:t>
            </a: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С чем? Почему</a:t>
            </a: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февраля 2026 года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3 марта 2026 года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4227"/>
          <a:stretch>
            <a:fillRect/>
          </a:stretch>
        </p:blipFill>
        <p:spPr bwMode="auto">
          <a:xfrm>
            <a:off x="10019069" y="173850"/>
            <a:ext cx="19589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841" r="14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304" y="2339599"/>
            <a:ext cx="3919696" cy="22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55" t="20521" r="6514" b="6855"/>
          <a:stretch/>
        </p:blipFill>
        <p:spPr>
          <a:xfrm>
            <a:off x="978795" y="115909"/>
            <a:ext cx="9999370" cy="66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500" t="17617" r="6408" b="8703"/>
          <a:stretch/>
        </p:blipFill>
        <p:spPr>
          <a:xfrm>
            <a:off x="1159099" y="83712"/>
            <a:ext cx="9856723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500" t="22898" r="52571" b="26002"/>
          <a:stretch/>
        </p:blipFill>
        <p:spPr>
          <a:xfrm>
            <a:off x="2756079" y="118670"/>
            <a:ext cx="6375041" cy="6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232" t="17617" r="5986" b="8439"/>
          <a:stretch/>
        </p:blipFill>
        <p:spPr>
          <a:xfrm>
            <a:off x="914402" y="10345"/>
            <a:ext cx="10161430" cy="68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27" t="17881" r="5986" b="7251"/>
          <a:stretch/>
        </p:blipFill>
        <p:spPr>
          <a:xfrm>
            <a:off x="965916" y="84005"/>
            <a:ext cx="9826582" cy="66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078" t="19861" r="10845" b="7120"/>
          <a:stretch/>
        </p:blipFill>
        <p:spPr>
          <a:xfrm>
            <a:off x="1313644" y="86032"/>
            <a:ext cx="9478851" cy="67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499" t="18013" r="9261" b="8837"/>
          <a:stretch/>
        </p:blipFill>
        <p:spPr>
          <a:xfrm>
            <a:off x="1390919" y="119506"/>
            <a:ext cx="9401577" cy="6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310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УВР</dc:creator>
  <cp:lastModifiedBy>УВР</cp:lastModifiedBy>
  <cp:revision>18</cp:revision>
  <dcterms:created xsi:type="dcterms:W3CDTF">2023-03-23T18:15:46Z</dcterms:created>
  <dcterms:modified xsi:type="dcterms:W3CDTF">2026-04-02T09:13:33Z</dcterms:modified>
</cp:coreProperties>
</file>