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47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09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4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89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64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17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6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29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85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94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3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F7A60-923D-432D-B142-A3FFA8437BE2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99EED-D074-4C0D-8ACA-FC0FFC43C5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94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5939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Формирующее оценивание на уроках химии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24" y="2575931"/>
            <a:ext cx="7006568" cy="403604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48292" y="3602038"/>
            <a:ext cx="4705815" cy="165576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химии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«Гимназия №7» г. Торжка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Терехина Алевтина Степановна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951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8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работы с пошаговой проверкой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83833"/>
            <a:ext cx="10515600" cy="449312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получают инструкцию с контрольными вопросами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тема  «Реакция нейтрализации»: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1.Смешайте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наблюдаете?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2.Запишите уравнение реакции.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3.Как доказать, что полученный раствор нейтральный?</a:t>
            </a: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проверяет каждый этап и дает рекомендации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438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327" y="365125"/>
            <a:ext cx="11108473" cy="74999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Формирующее оценивание для темы "Растворы"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49658"/>
            <a:ext cx="10781371" cy="53302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1.Основные понятия темы - раствор, растворитель, растворенное вещество, растворимость, концентрация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2.Критерий  – определение понятий темы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«3»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путает понятия или дает неполные определения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«4»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дает основные определения, может испытывать затруднения в их применении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«5»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дает четкие и полные определения, понимает взаимосвязь между ними, приводит примеры, объясняет влияние факторов на растворимость и концентрацию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Форма: опрос (устный или письменный)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работа по матрице – вставьте пропущенные слова,               определения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задания на соответствие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175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концентрации растворов 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(Массовая доля, молярная концентрация)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51" y="1505415"/>
            <a:ext cx="11508059" cy="46715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Критерий: Умение решать задачи на расчет массовой доли растворенного вещества.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«3»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испытывает трудности с пониманием формулы массовой доли или допускает ошибки при расчетах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«4»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применяет формулу и решает задачи на расчет массовой доли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«5»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решать сложные задачи, требующие перехода от одной формулы к другой, объясняет ход решения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Форма: решение задач различной сложности (индивидуально)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работа в парах, группах с карточками – пятиминутками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творческое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– придумать задачу на растворы в быту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071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561" y="365126"/>
            <a:ext cx="11184673" cy="166439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Таким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формирующее обучение очень тесно переплетается с современными рефлексивными технологиями, которые помогают учителю видеть с помощью различных приемов усвоение учебного материала, результат деятельности и даже чувства и настроение учащихся…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561" y="2765502"/>
            <a:ext cx="11307337" cy="3411461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формирующего оценивания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Нехватка времени — требует больше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 учеников — привычка к традиционным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ограничения — не все школы оснащены цифровыми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инструментами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75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78797"/>
          </a:xfrm>
        </p:spPr>
        <p:txBody>
          <a:bodyPr>
            <a:noAutofit/>
          </a:bodyPr>
          <a:lstStyle/>
          <a:p>
            <a:pPr algn="r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наши замыслы, все поиски и построения</a:t>
            </a:r>
            <a:b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превращаются в прах, если у ученика</a:t>
            </a:r>
            <a:b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 желания учиться» </a:t>
            </a:r>
            <a:b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.А. Сухомлинский).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endParaRPr lang="ru-RU" sz="3200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7084" y="1999785"/>
            <a:ext cx="6378498" cy="4532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87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35619" y="0"/>
            <a:ext cx="11095463" cy="141763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результаты освоения основной образовательной программы основного общего образования должны отражать: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67990" y="1417638"/>
            <a:ext cx="11363092" cy="5107706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цели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обучения, ставить и формулировать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задачи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учебе и познавательной деятельности,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мотивы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 своей познавательной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планировать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достижения целей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 соотносить свои действия с планируемым результатом,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корректировать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изменяющейся ситуацией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выполняемой задачи, собственные возможности ее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Владение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основами самоконтроля, самооценки.</a:t>
            </a:r>
          </a:p>
          <a:p>
            <a:pPr algn="r"/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</a:t>
            </a:r>
          </a:p>
          <a:p>
            <a:pPr algn="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основного общего образования.</a:t>
            </a:r>
          </a:p>
          <a:p>
            <a:pPr algn="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</a:t>
            </a:r>
          </a:p>
        </p:txBody>
      </p:sp>
    </p:spTree>
    <p:extLst>
      <p:ext uri="{BB962C8B-B14F-4D97-AF65-F5344CB8AC3E}">
        <p14:creationId xmlns:p14="http://schemas.microsoft.com/office/powerpoint/2010/main" val="18525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«формирующее оценивание»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6409" y="1556793"/>
            <a:ext cx="11273883" cy="46122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Формирующее оценивание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как процесс поиска и интерпретации данных, которые ученики и их учителя используют для того, чтобы решить , как далеко ученики продвинулись в своей учебе, куда им необходимо продвинуться и как сделать это наилучшим образом.</a:t>
            </a:r>
          </a:p>
          <a:p>
            <a:pPr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Формирующее оценивание - оценивание для </a:t>
            </a:r>
            <a:r>
              <a:rPr lang="ru-RU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обучения.</a:t>
            </a: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8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формирующего оценивания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248937"/>
            <a:ext cx="10515600" cy="492802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критериев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Непрерывность обратной связи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 мотивация учащихся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за малейшее продвижение вперед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Елена\Pictures\img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166" y="3511823"/>
            <a:ext cx="4460487" cy="277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03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8712"/>
            <a:ext cx="10515600" cy="5608251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Преимущества и ожидаемые результаты</a:t>
            </a:r>
          </a:p>
          <a:p>
            <a:pPr marL="0" indent="0">
              <a:buNone/>
            </a:pP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мотивации учащихся в собственном обучении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качества выполнения лабораторных и контрольных работ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нагрузки на учащихся при оценивании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самоконтроля и критического мышления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015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02527"/>
            <a:ext cx="10515600" cy="9881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формирующего оценивания 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химии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на понимание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Простейший способ проверить усвоение материала — задавать открытые вопросы, требующие развернутого ответа.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 чем отличие реакций соединения и замещения?»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«Почему реакция горения углерода – это эндотермическая реакция?»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0732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48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Мини-тесты и экспресс-опросы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4693"/>
            <a:ext cx="10515600" cy="487227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таких тестов (3-5 вопросов) позволяет  быстро оценить усвоение материала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распределите оксиды на группы: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CO2                    1) основной оксид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2) кислотный оксид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)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3) амфотерный оксид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635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05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диктанты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107" y="1193180"/>
            <a:ext cx="11396547" cy="49837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тема «Периодический закон»: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1.Как изменяется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 в группе?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2.Назовите самый электроотрицательный элемент.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3.Почему у щелочных металлов ярко выражены восстановительные свойства?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апример по теме «Кислоты»  ответ да/нет: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Валентность кислотного остатка определяется по числу атомов водорода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С кислотами нужно работать в перчатках и защитных очках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Серная кислота является трёхосновной кислотой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Кислотные остатки могут быть представлены одним или группой атомов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468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659</Words>
  <Application>Microsoft Office PowerPoint</Application>
  <PresentationFormat>Широкоэкранный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Формирующее оценивание на уроках химии</vt:lpstr>
      <vt:lpstr>Все наши замыслы, все поиски и построения превращаются в прах, если у ученика нет желания учиться»  (В .А. Сухомлинский). </vt:lpstr>
      <vt:lpstr>Метапредметные результаты освоения основной образовательной программы основного общего образования должны отражать:</vt:lpstr>
      <vt:lpstr>Понятие «формирующее оценивание»</vt:lpstr>
      <vt:lpstr>Принципы формирующего оценивания</vt:lpstr>
      <vt:lpstr>Презентация PowerPoint</vt:lpstr>
      <vt:lpstr>Методы формирующего оценивания  на уроках химии </vt:lpstr>
      <vt:lpstr> Мини-тесты и экспресс-опросы</vt:lpstr>
      <vt:lpstr>Химические диктанты</vt:lpstr>
      <vt:lpstr>Лабораторные работы с пошаговой проверкой</vt:lpstr>
      <vt:lpstr>Формирующее оценивание для темы "Растворы"</vt:lpstr>
      <vt:lpstr>Расчеты концентрации растворов  (Массовая доля, молярная концентрация) </vt:lpstr>
      <vt:lpstr>      Таким образом, формирующее обучение очень тесно переплетается с современными рефлексивными технологиями, которые помогают учителю видеть с помощью различных приемов усвоение учебного материала, результат деятельности и даже чувства и настроение учащихся…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Формирующее оценивание на уроках химии</dc:title>
  <dc:creator>User</dc:creator>
  <cp:lastModifiedBy>User</cp:lastModifiedBy>
  <cp:revision>5</cp:revision>
  <dcterms:created xsi:type="dcterms:W3CDTF">2026-03-31T16:30:20Z</dcterms:created>
  <dcterms:modified xsi:type="dcterms:W3CDTF">2026-03-31T17:39:41Z</dcterms:modified>
</cp:coreProperties>
</file>